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343" r:id="rId3"/>
    <p:sldId id="344" r:id="rId4"/>
    <p:sldId id="346" r:id="rId5"/>
    <p:sldId id="347" r:id="rId6"/>
    <p:sldId id="348" r:id="rId7"/>
    <p:sldId id="349" r:id="rId8"/>
    <p:sldId id="350" r:id="rId9"/>
    <p:sldId id="351" r:id="rId10"/>
    <p:sldId id="352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14" autoAdjust="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A47E9-AEE5-4E2D-A11F-B96E305D09A2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54C03-11DF-49AC-B5B8-ECB54DFD0D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597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54C03-11DF-49AC-B5B8-ECB54DFD0D2F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7613D-1464-4203-91A5-2A1204B8691E}" type="datetimeFigureOut">
              <a:rPr lang="zh-CN" altLang="en-US" smtClean="0"/>
              <a:t>2021/5/14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3CD76-9007-4621-943E-986061A5599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8064896" cy="93610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2700" dirty="0" smtClean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支部</a:t>
            </a:r>
            <a:r>
              <a:rPr lang="zh-CN" altLang="en-US" sz="2700" dirty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党日</a:t>
            </a:r>
            <a:r>
              <a:rPr lang="zh-CN" altLang="en-US" sz="2700" dirty="0" smtClean="0">
                <a:solidFill>
                  <a:srgbClr val="FFFF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活动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776864" cy="3289920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学习习近平总书记视察</a:t>
            </a:r>
            <a:r>
              <a:rPr lang="zh-CN" altLang="en-US" sz="4400" b="1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广西</a:t>
            </a:r>
            <a:endParaRPr lang="en-US" altLang="zh-CN" sz="4400" b="1" dirty="0" smtClean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r>
              <a:rPr lang="zh-CN" altLang="en-US" sz="4400" b="1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重要</a:t>
            </a:r>
            <a:r>
              <a:rPr lang="zh-CN" altLang="en-US" sz="4400" b="1" dirty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讲话</a:t>
            </a:r>
            <a:r>
              <a:rPr lang="zh-CN" altLang="en-US" sz="4400" b="1" dirty="0" smtClean="0">
                <a:solidFill>
                  <a:srgbClr val="FFFF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精神</a:t>
            </a:r>
            <a:endParaRPr lang="en-US" altLang="zh-CN" sz="4400" b="1" dirty="0" smtClean="0">
              <a:solidFill>
                <a:srgbClr val="FFFF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endParaRPr lang="en-US" altLang="zh-CN" sz="2800" dirty="0" smtClean="0">
              <a:solidFill>
                <a:srgbClr val="FFFF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lang="zh-CN" altLang="en-US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继续教育学院党支部</a:t>
            </a:r>
            <a:endParaRPr lang="en-US" altLang="zh-CN" sz="2400" b="1" dirty="0" smtClean="0">
              <a:solidFill>
                <a:srgbClr val="FFFF00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r>
              <a:rPr lang="en-US" altLang="zh-CN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2021</a:t>
            </a:r>
            <a:r>
              <a:rPr lang="zh-CN" altLang="en-US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年</a:t>
            </a:r>
            <a:r>
              <a:rPr lang="en-US" altLang="zh-CN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5</a:t>
            </a:r>
            <a:r>
              <a:rPr lang="zh-CN" altLang="en-US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月</a:t>
            </a:r>
            <a:r>
              <a:rPr lang="en-US" altLang="zh-CN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14</a:t>
            </a:r>
            <a:r>
              <a:rPr lang="zh-CN" altLang="en-US" sz="2400" b="1" dirty="0" smtClean="0">
                <a:solidFill>
                  <a:srgbClr val="FFFF00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日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0"/>
            <a:ext cx="1152128" cy="75656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590665" y="508952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>
                <a:latin typeface="黑体" panose="02010609060101010101" pitchFamily="49" charset="-122"/>
                <a:ea typeface="黑体" panose="02010609060101010101" pitchFamily="49" charset="-122"/>
              </a:rPr>
              <a:t>视察南宁市（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广西民族博物馆）的重要讲话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6864" cy="45365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1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我到地方考察，都会抽时间到博物馆走一走、看一看，目的是更好了解一个地方的历史文化沿革。” “在广西这片热土上，以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12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个世居民族为代表的各族人民生生不息，用勤劳、勇敢和智慧，浇灌出八桂大地的美丽富饶。”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2.“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广西这些年发展进步很大，脱贫攻坚任务顺利完成。我说过，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脱贫路上一个也不能少。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中国人说话、中国共产党说话、中国共产党的领导说话是算数的！”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现在全中国</a:t>
            </a:r>
            <a:r>
              <a:rPr lang="en-US" altLang="zh-CN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56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个民族都脱贫了，兑现了我们的庄严承诺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。但我们还不能停步，接下来要向着第二个百年奋斗目标新征程迈进，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一个民族也不能少，加油、努力，再长征！”</a:t>
            </a:r>
          </a:p>
          <a:p>
            <a:pPr algn="l">
              <a:lnSpc>
                <a:spcPct val="150000"/>
              </a:lnSpc>
            </a:pPr>
            <a:endParaRPr lang="zh-CN" altLang="en-US" sz="2000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064896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052736"/>
            <a:ext cx="7776864" cy="5256584"/>
          </a:xfrm>
        </p:spPr>
        <p:txBody>
          <a:bodyPr>
            <a:normAutofit/>
          </a:bodyPr>
          <a:lstStyle/>
          <a:p>
            <a:pPr lvl="0" algn="l">
              <a:lnSpc>
                <a:spcPts val="4600"/>
              </a:lnSpc>
              <a:spcBef>
                <a:spcPts val="4200"/>
              </a:spcBef>
            </a:pPr>
            <a:r>
              <a:rPr lang="en-US" altLang="zh-CN" sz="2000" dirty="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     2021</a:t>
            </a:r>
            <a:r>
              <a:rPr lang="zh-CN" altLang="en-US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年</a:t>
            </a:r>
            <a:r>
              <a:rPr lang="en-US" altLang="zh-CN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月</a:t>
            </a:r>
            <a:r>
              <a:rPr lang="en-US" altLang="zh-CN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25</a:t>
            </a:r>
            <a:r>
              <a:rPr lang="zh-CN" altLang="en-US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日至</a:t>
            </a:r>
            <a:r>
              <a:rPr lang="en-US" altLang="zh-CN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27</a:t>
            </a:r>
            <a:r>
              <a:rPr lang="zh-CN" altLang="en-US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日，习近平总书记来到广西，分别视察了桂林市全州县红军长征湘江战役纪念园、才湾镇毛竹山村、</a:t>
            </a:r>
            <a:r>
              <a:rPr lang="zh-CN" altLang="en-US" sz="2000" dirty="0" smtClean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漓江、象鼻山公园，</a:t>
            </a:r>
            <a:r>
              <a:rPr lang="zh-CN" altLang="en-US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柳州市广西柳工集团有限公司、柳州螺蛳粉生产集聚区和南宁市广西民族博物馆，就推动经济高质量发展、加快推进乡村振兴、保障和改善民生、搞好民族团结进步等进行调研，并亲自指导开展党史学习教育。从湘江之边到漓江之上，从柳江之滨到邕江之畔，习近平总书记一路走来，发表了一系列重要讲话，为广西广大干部群众加油鼓劲，为新时代广西高质量发展指明前进方向。</a:t>
            </a:r>
          </a:p>
          <a:p>
            <a:endParaRPr lang="zh-CN" altLang="en-US" sz="2600" b="1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11560" y="980728"/>
            <a:ext cx="8064896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776864" cy="3721968"/>
          </a:xfrm>
        </p:spPr>
        <p:txBody>
          <a:bodyPr>
            <a:normAutofit/>
          </a:bodyPr>
          <a:lstStyle/>
          <a:p>
            <a:pPr lvl="0"/>
            <a:r>
              <a:rPr lang="zh-CN" altLang="en-US" sz="4100" b="1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习</a:t>
            </a:r>
            <a:r>
              <a:rPr lang="zh-CN" altLang="en-US" sz="41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近平总书记视察广西</a:t>
            </a:r>
            <a:endParaRPr lang="en-US" altLang="zh-CN" sz="4100" b="1" dirty="0">
              <a:solidFill>
                <a:prstClr val="black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lvl="0"/>
            <a:r>
              <a:rPr lang="zh-CN" altLang="en-US" sz="4100" b="1" dirty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重要</a:t>
            </a:r>
            <a:r>
              <a:rPr lang="zh-CN" altLang="en-US" sz="4100" b="1" dirty="0" smtClean="0">
                <a:solidFill>
                  <a:prstClr val="black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讲话内容</a:t>
            </a:r>
            <a:endParaRPr lang="zh-CN" altLang="en-US" sz="2600" b="1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476672"/>
            <a:ext cx="8064896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视察桂林时的重要讲话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776864" cy="4752528"/>
          </a:xfrm>
        </p:spPr>
        <p:txBody>
          <a:bodyPr>
            <a:normAutofit/>
          </a:bodyPr>
          <a:lstStyle/>
          <a:p>
            <a:pPr algn="l"/>
            <a:r>
              <a:rPr lang="zh-CN" altLang="en-US" sz="20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一、在全州县红军长征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湘江战役纪念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园的讲话原文</a:t>
            </a:r>
            <a:endParaRPr lang="en-US" altLang="zh-CN" sz="2400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l"/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1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到广西，来全州看一看湘江战役，这是我的一个心愿。这一战，在我脑海里印象是最深刻的，我也讲得最多。”</a:t>
            </a:r>
          </a:p>
          <a:p>
            <a:pPr algn="l"/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en-US" altLang="zh-CN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湘江战役是红军长征的壮烈一战，是决定中国革命生死存亡的重要历史事件。”</a:t>
            </a:r>
          </a:p>
          <a:p>
            <a:pPr algn="l"/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3. 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试想，如果没有这么一批勇往直前、舍生忘死的红军将士，红军怎么可能冲出敌人的封锁线，而且冲出去付出了那么大的牺牲，还没有溃散。靠的是什么？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靠的正是理想信念的力量！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</a:t>
            </a:r>
          </a:p>
          <a:p>
            <a:pPr algn="l"/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</a:t>
            </a:r>
            <a:r>
              <a:rPr lang="en-US" altLang="zh-CN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革命理想高于天。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正是因为红军是一支有理想信念的革命军队，才能视死如归、向死而生、一往无前、绝境重生，迸发出不被一切敌人压倒而是压倒一切敌人的英雄气概。为什么中国革命在别人看来是不可能成功的情况下居然成功了？成功的奥秘就在这里。”</a:t>
            </a:r>
          </a:p>
          <a:p>
            <a:pPr algn="l"/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5.“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我们对实现下一个百年奋斗目标、实现中华民族伟大复兴就应该抱有这样的必胜信念。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困难再大，想想红军长征，想想湘江血战。”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视察桂林时的重要讲话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6864" cy="4680520"/>
          </a:xfrm>
        </p:spPr>
        <p:txBody>
          <a:bodyPr>
            <a:normAutofit lnSpcReduction="10000"/>
          </a:bodyPr>
          <a:lstStyle/>
          <a:p>
            <a:pPr algn="l"/>
            <a:r>
              <a:rPr lang="zh-CN" altLang="en-US" sz="2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二、在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全州县才湾镇毛竹山村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的讲话原文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所以，将来乡村振兴还是很有前途的。大家不用背井离乡，而是回归乡村。祝你们的葡萄产业越办越兴旺！”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 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我在福建时就抓科技特派员，现在全国都在推广。农业技术人员就是要下沉到农村基层来，就是去干具体的出实际成果的事情，这就是你们的贡献。”</a:t>
            </a:r>
          </a:p>
          <a:p>
            <a:pPr algn="l"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3</a:t>
            </a: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 </a:t>
            </a:r>
            <a:r>
              <a:rPr lang="en-US" altLang="zh-CN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好日子都是奋斗出来的。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你们选择种葡萄这条路，一直这么走下来了，现在尝到甜头了，而且感到有奔头，那就继续发展下去，发展得更好。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</a:t>
            </a:r>
            <a:endParaRPr lang="en-US" altLang="zh-CN" sz="1800" dirty="0" smtClean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4</a:t>
            </a:r>
            <a:r>
              <a:rPr lang="en-US" altLang="zh-CN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现在从整个国家来讲，实现了全面小康，接下来要走推进共同富裕、建设现代化的道路。在这条道路上，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农村就是要推进乡村振兴，方方面面都还要芝麻开花节节高。”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视察桂林时的重要讲话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628800"/>
            <a:ext cx="7776864" cy="496855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zh-CN" altLang="en-US" sz="26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二、在</a:t>
            </a:r>
            <a:r>
              <a:rPr lang="zh-CN" altLang="en-US" sz="26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全州县才湾镇毛竹山村</a:t>
            </a:r>
            <a:r>
              <a:rPr lang="zh-CN" altLang="en-US" sz="26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的讲话原文</a:t>
            </a:r>
          </a:p>
          <a:p>
            <a:pPr algn="l">
              <a:lnSpc>
                <a:spcPts val="2700"/>
              </a:lnSpc>
            </a:pPr>
            <a:r>
              <a:rPr lang="zh-CN" altLang="en-US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en-US" altLang="zh-CN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5.“</a:t>
            </a:r>
            <a:r>
              <a:rPr lang="zh-CN" altLang="en-US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共产党领导的红军，血战湘江，杀出一条血路，又经过浴血奋斗，成立了新中国。现在，还实现了全面小康。但我们不满足于此</a:t>
            </a:r>
            <a:r>
              <a:rPr lang="zh-CN" altLang="en-US" sz="21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，中国共产党把成立一百周年作为一个新的征程的起点，奔向另一个百年奋斗目标，那就是中华人民共和国成立一百周年，把我们国家建设成为社会主义现代化强国，进而实现中华民族伟大复兴。”</a:t>
            </a:r>
          </a:p>
          <a:p>
            <a:pPr algn="l">
              <a:lnSpc>
                <a:spcPts val="2700"/>
              </a:lnSpc>
            </a:pPr>
            <a:r>
              <a:rPr lang="zh-CN" altLang="en-US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</a:t>
            </a:r>
            <a:r>
              <a:rPr lang="zh-CN" altLang="en-US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</a:t>
            </a:r>
            <a:r>
              <a:rPr lang="en-US" altLang="zh-CN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6</a:t>
            </a:r>
            <a:r>
              <a:rPr lang="en-US" altLang="zh-CN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 “</a:t>
            </a:r>
            <a:r>
              <a:rPr lang="zh-CN" altLang="en-US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你们要好好学习，将来做有知识的一代人，用科学知识托起乡村振兴，托起我们现代化的中国。我们老中青三代人，齐心努力奔向现代化。”</a:t>
            </a:r>
          </a:p>
          <a:p>
            <a:pPr algn="l">
              <a:lnSpc>
                <a:spcPts val="2700"/>
              </a:lnSpc>
            </a:pPr>
            <a:r>
              <a:rPr lang="en-US" altLang="zh-CN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7</a:t>
            </a:r>
            <a:r>
              <a:rPr lang="en-US" altLang="zh-CN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 </a:t>
            </a:r>
            <a:r>
              <a:rPr lang="en-US" altLang="zh-CN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</a:t>
            </a:r>
            <a:r>
              <a:rPr lang="zh-CN" altLang="en-US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打</a:t>
            </a:r>
            <a:r>
              <a:rPr lang="zh-CN" altLang="en-US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赢脱贫攻坚战后，“三农”工作重心已全面转向乡村振兴，其深度、广度、难度都不亚于脱贫攻坚。</a:t>
            </a:r>
            <a:r>
              <a:rPr lang="zh-CN" altLang="en-US" sz="21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逆水行舟，不进则退。决不能有任何喘口气、歇歇脚的想法，要在新起点上接续奋斗。</a:t>
            </a:r>
            <a:r>
              <a:rPr lang="zh-CN" altLang="en-US" sz="21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</a:t>
            </a:r>
            <a:endParaRPr lang="en-US" altLang="zh-CN" sz="2100" b="1" dirty="0" smtClean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>
              <a:lnSpc>
                <a:spcPts val="2700"/>
              </a:lnSpc>
            </a:pPr>
            <a:r>
              <a:rPr lang="en-US" altLang="zh-CN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lang="en-US" altLang="zh-CN" sz="21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8.</a:t>
            </a:r>
            <a:r>
              <a:rPr lang="zh-CN" altLang="en-US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</a:t>
            </a:r>
            <a:r>
              <a:rPr lang="en-US" altLang="zh-CN" sz="21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</a:t>
            </a:r>
            <a:r>
              <a:rPr lang="zh-CN" altLang="en-US" sz="21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环境破坏了，人就失去了赖以生存发展的基础。</a:t>
            </a:r>
            <a:r>
              <a:rPr lang="zh-CN" altLang="en-US" sz="21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谈生态，最根本的就是要追求人与自然和谐。要牢固树立这样的发展观、生态观，这不仅符合当今世界潮流，更源于我们中华民族几千年的文化传统。”</a:t>
            </a:r>
          </a:p>
          <a:p>
            <a:pPr algn="l"/>
            <a:endParaRPr lang="zh-CN" altLang="en-US" sz="2000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/>
            <a:endParaRPr lang="zh-CN" altLang="en-US" sz="2000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64896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视察桂林时的重要讲话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776864" cy="5328592"/>
          </a:xfrm>
        </p:spPr>
        <p:txBody>
          <a:bodyPr>
            <a:normAutofit/>
          </a:bodyPr>
          <a:lstStyle/>
          <a:p>
            <a:pPr algn="l"/>
            <a:r>
              <a:rPr lang="zh-CN" altLang="en-US" sz="26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</a:t>
            </a:r>
            <a:r>
              <a:rPr lang="zh-CN" altLang="en-US" sz="26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三、视察漓江时的讲话原文</a:t>
            </a:r>
          </a:p>
          <a:p>
            <a:pPr algn="l"/>
            <a:r>
              <a:rPr lang="zh-CN" altLang="en-US" sz="19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en-US" altLang="zh-CN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1.“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当时我才</a:t>
            </a:r>
            <a:r>
              <a:rPr lang="en-US" altLang="zh-CN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13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岁。到了漓江以后，情不自禁几个同学一块跳到漓江里游泳去了。当时感觉江面是湛蓝色的，泛光见底。江边渔民鱼篓里的鱼都是金鲤鱼，感觉就像神话故事里一样。”</a:t>
            </a:r>
          </a:p>
          <a:p>
            <a:pPr algn="l"/>
            <a:r>
              <a:rPr lang="en-US" altLang="zh-CN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2</a:t>
            </a:r>
            <a:r>
              <a:rPr lang="en-US" altLang="zh-CN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.“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这次来，我最关注的就是你们甲天下的山水。什么能比得上这里的生态好？</a:t>
            </a:r>
            <a:r>
              <a:rPr lang="zh-CN" altLang="en-US" sz="17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保护好桂林山水，是你们的首要责任。</a:t>
            </a:r>
            <a:r>
              <a:rPr lang="zh-CN" altLang="en-US" sz="17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 “</a:t>
            </a:r>
            <a:r>
              <a:rPr lang="zh-CN" altLang="en-US" sz="17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大自然赐予中华民族的一块宝地，一定要保护</a:t>
            </a:r>
            <a:r>
              <a:rPr lang="zh-CN" altLang="en-US" sz="17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好。”</a:t>
            </a:r>
            <a:endParaRPr lang="zh-CN" altLang="en-US" sz="1700" b="1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/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</a:t>
            </a:r>
            <a:r>
              <a:rPr lang="zh-CN" altLang="en-US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</a:t>
            </a:r>
            <a:r>
              <a:rPr lang="en-US" altLang="zh-CN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3.“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最糟糕的就是采石。毁掉一座山就永远少了这样一座山。全中国、全世界就这么个宝贝，千万不要破坏。再滥采乱挖不仅要问责，还要依法追究刑事责任。” </a:t>
            </a:r>
          </a:p>
          <a:p>
            <a:pPr algn="l"/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</a:t>
            </a:r>
            <a:r>
              <a:rPr lang="zh-CN" altLang="en-US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</a:t>
            </a:r>
            <a:r>
              <a:rPr lang="en-US" altLang="zh-CN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4.“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你们在这里工作，最重要的是要呵护好这里的美丽山水，</a:t>
            </a:r>
            <a:r>
              <a:rPr lang="zh-CN" altLang="en-US" sz="17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这是大自然赐予中华民族的一块宝地，一定要保护好，这是第一位的。”</a:t>
            </a:r>
          </a:p>
          <a:p>
            <a:pPr algn="l"/>
            <a:r>
              <a:rPr lang="en-US" altLang="zh-CN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en-US" altLang="zh-CN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5.“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老百姓的幸福感来自哪里？就来自良好的生活环境。</a:t>
            </a:r>
            <a:r>
              <a:rPr lang="zh-CN" altLang="en-US" sz="17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要坚持以人民为中心，提高服务质量，提升格调品位，努力打造世界级旅游城市、宜居城市。</a:t>
            </a:r>
            <a:r>
              <a:rPr lang="zh-CN" altLang="en-US" sz="17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</a:t>
            </a:r>
            <a:endParaRPr lang="en-US" altLang="zh-CN" sz="1700" b="1" dirty="0" smtClean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/>
            <a:r>
              <a:rPr lang="en-US" altLang="zh-CN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6.“</a:t>
            </a:r>
            <a:r>
              <a:rPr lang="zh-CN" altLang="en-US" sz="17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广西生态优势金不换，保护好广西的山山水水，是我们应该承担的历史责任。</a:t>
            </a:r>
            <a:r>
              <a:rPr lang="zh-CN" altLang="en-US" sz="17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</a:t>
            </a:r>
            <a:endParaRPr lang="zh-CN" altLang="en-US" sz="1700" b="1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视察柳州时的重要讲话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556792"/>
            <a:ext cx="7776864" cy="4680520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</a:t>
            </a:r>
            <a:r>
              <a:rPr lang="zh-CN" altLang="en-US" sz="24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、视察广西柳工集团有限公司时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的讲话原文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北看徐工，南看柳工。这里是标志性的装备制造企业，也是一家成功的国有企业。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”“</a:t>
            </a:r>
            <a:r>
              <a:rPr lang="zh-CN" altLang="en-US" sz="18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柳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工在自主创新方面做得不错，国产化程度很高，许多关键核心技术掌握在自己手里，这就是我们民族企业发展的方向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。”</a:t>
            </a:r>
            <a:endParaRPr lang="zh-CN" altLang="en-US" sz="1800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2.“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制造业高质量发展是我国经济高质量发展的重中之重。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这么大的国家，不可能搞虚的，也不可能单一化，基础必须扎实。不管我们发展到什么程度，都不能离开实体经济，不能忽视制造业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。”</a:t>
            </a:r>
          </a:p>
          <a:p>
            <a:pPr algn="l">
              <a:lnSpc>
                <a:spcPct val="150000"/>
              </a:lnSpc>
            </a:pP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3.</a:t>
            </a:r>
            <a:r>
              <a:rPr lang="zh-CN" altLang="en-US" sz="18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“高质量发展，创新很重要，只有创新才能自强、才能争先，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在自主创新的道路上要坚定不移、再接再厉、更上层楼。”</a:t>
            </a:r>
          </a:p>
          <a:p>
            <a:pPr algn="l"/>
            <a:endParaRPr lang="zh-CN" altLang="en-US" sz="2000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>
            <a:alpha val="6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64896" cy="57606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★</a:t>
            </a:r>
            <a:r>
              <a:rPr lang="zh-CN" altLang="en-US" sz="31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视察柳州时的重要讲话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/>
            </a:r>
            <a:b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</a:b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7584" y="1700808"/>
            <a:ext cx="7776864" cy="45365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2000" b="1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</a:t>
            </a:r>
            <a:r>
              <a:rPr lang="zh-CN" altLang="en-US" sz="2400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视察柳州螺蛳粉生产集聚区时</a:t>
            </a:r>
            <a:r>
              <a:rPr lang="zh-CN" altLang="en-US" sz="2400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的讲话原文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        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1.“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真是令人惊奇！小米粉搞出这么大规模的产业来，不容易，值得好好研究总结。” 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2“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发展产业一定要有特色。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螺蛳粉就是特色，抓住了大家的胃，做成了舌尖上的产业。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要继续走品牌化道路，同时坚持高质量、把住高标准。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我相信，将来螺蛳粉产业会有更大的发展前景。”</a:t>
            </a:r>
          </a:p>
          <a:p>
            <a:pPr algn="l">
              <a:lnSpc>
                <a:spcPct val="150000"/>
              </a:lnSpc>
            </a:pP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　　</a:t>
            </a:r>
            <a:r>
              <a:rPr lang="en-US" altLang="zh-CN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3.</a:t>
            </a:r>
            <a:r>
              <a:rPr lang="zh-CN" altLang="en-US" sz="1800" dirty="0" smtClean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“在</a:t>
            </a:r>
            <a:r>
              <a:rPr lang="zh-CN" altLang="en-US" sz="1800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螺蛳粉产业化过程中，民营企业发挥着重要作用。民营企业灵活，敢于闯。</a:t>
            </a:r>
            <a:r>
              <a:rPr lang="zh-CN" altLang="en-US" sz="1800" b="1" dirty="0">
                <a:solidFill>
                  <a:schemeClr val="tx1"/>
                </a:solidFill>
                <a:latin typeface="华文宋体" panose="02010600040101010101" pitchFamily="2" charset="-122"/>
                <a:ea typeface="华文宋体" panose="02010600040101010101" pitchFamily="2" charset="-122"/>
              </a:rPr>
              <a:t>我们鼓励民营企业发展，党和国家在民营企业遇到困难的时候给予支持、遇到困惑的时候给予指导，就是希望民营企业放心大胆发展。”</a:t>
            </a:r>
          </a:p>
          <a:p>
            <a:pPr algn="l">
              <a:lnSpc>
                <a:spcPct val="150000"/>
              </a:lnSpc>
            </a:pPr>
            <a:endParaRPr lang="zh-CN" altLang="en-US" sz="2000" dirty="0">
              <a:solidFill>
                <a:schemeClr val="tx1"/>
              </a:solidFill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778</Words>
  <Application>Microsoft Office PowerPoint</Application>
  <PresentationFormat>全屏显示(4:3)</PresentationFormat>
  <Paragraphs>62</Paragraphs>
  <Slides>10</Slides>
  <Notes>10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主题​​</vt:lpstr>
      <vt:lpstr>     支部党日活动  </vt:lpstr>
      <vt:lpstr>       </vt:lpstr>
      <vt:lpstr>   </vt:lpstr>
      <vt:lpstr> ★视察桂林时的重要讲话  </vt:lpstr>
      <vt:lpstr> ★视察桂林时的重要讲话  </vt:lpstr>
      <vt:lpstr> ★视察桂林时的重要讲话  </vt:lpstr>
      <vt:lpstr> ★视察桂林时的重要讲话  </vt:lpstr>
      <vt:lpstr> ★视察柳州时的重要讲话  </vt:lpstr>
      <vt:lpstr> ★视察柳州时的重要讲话  </vt:lpstr>
      <vt:lpstr> ★视察南宁市（广西民族博物馆）的重要讲话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中国共产党历史上的“第一”</dc:title>
  <dc:creator>cjy</dc:creator>
  <cp:lastModifiedBy>cjy</cp:lastModifiedBy>
  <cp:revision>88</cp:revision>
  <dcterms:created xsi:type="dcterms:W3CDTF">2021-03-29T00:24:00Z</dcterms:created>
  <dcterms:modified xsi:type="dcterms:W3CDTF">2021-05-14T03:36:26Z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2052-11.1.0.10228</vt:lpwstr>
  </property>
</Properties>
</file>